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5" r:id="rId4"/>
    <p:sldId id="283" r:id="rId5"/>
    <p:sldId id="284" r:id="rId6"/>
    <p:sldId id="286" r:id="rId7"/>
    <p:sldId id="259" r:id="rId8"/>
    <p:sldId id="266" r:id="rId9"/>
    <p:sldId id="278" r:id="rId10"/>
    <p:sldId id="282" r:id="rId11"/>
    <p:sldId id="275" r:id="rId12"/>
    <p:sldId id="287" r:id="rId13"/>
    <p:sldId id="288" r:id="rId14"/>
    <p:sldId id="272" r:id="rId15"/>
    <p:sldId id="28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0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0BF5-8AB5-44B9-A2F7-48A413661453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7931E-3661-45C9-88E2-65FF2607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8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0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931E-3661-45C9-88E2-65FF26075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9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160C-9EF4-4499-95B7-467447CD5E15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07E8-5FEE-4620-9D1D-AFF9AA22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8" y="0"/>
            <a:ext cx="9052562" cy="17221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স্বাগতম</a:t>
            </a:r>
            <a:endParaRPr lang="en-US" sz="12000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1866899"/>
            <a:ext cx="9067802" cy="6427633"/>
          </a:xfrm>
        </p:spPr>
      </p:pic>
    </p:spTree>
    <p:extLst>
      <p:ext uri="{BB962C8B-B14F-4D97-AF65-F5344CB8AC3E}">
        <p14:creationId xmlns:p14="http://schemas.microsoft.com/office/powerpoint/2010/main" val="36205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450761"/>
            <a:ext cx="11286041" cy="77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-330509"/>
            <a:ext cx="12527280" cy="7519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600325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08" y="2252133"/>
            <a:ext cx="7104592" cy="49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8" y="575733"/>
            <a:ext cx="9872132" cy="59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6400"/>
            <a:ext cx="10439401" cy="17272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/>
            </a:r>
            <a:br>
              <a:rPr lang="en-US" sz="8800" dirty="0"/>
            </a:br>
            <a:r>
              <a:rPr lang="bn-BD" sz="6600" dirty="0" smtClean="0">
                <a:solidFill>
                  <a:srgbClr val="FF0000"/>
                </a:solidFill>
              </a:rPr>
              <a:t>দলীয়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2302933"/>
            <a:ext cx="10422467" cy="43010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bn-BD" dirty="0" smtClean="0"/>
          </a:p>
          <a:p>
            <a:pPr marL="228600" lvl="8" algn="ctr">
              <a:spcBef>
                <a:spcPts val="1000"/>
              </a:spcBef>
            </a:pPr>
            <a:endParaRPr lang="bn-BD" sz="4000" dirty="0" smtClean="0">
              <a:solidFill>
                <a:srgbClr val="FF0000"/>
              </a:solidFill>
            </a:endParaRPr>
          </a:p>
          <a:p>
            <a:pPr marL="228600" lvl="8" algn="ctr">
              <a:spcBef>
                <a:spcPts val="1000"/>
              </a:spcBef>
            </a:pPr>
            <a:r>
              <a:rPr lang="bn-BD" sz="4000" dirty="0"/>
              <a:t>কি কি উপায়ে এইডস প্রতিরোধ করা যায় ?</a:t>
            </a:r>
            <a:endParaRPr lang="bn-BD" sz="4100" dirty="0"/>
          </a:p>
          <a:p>
            <a:pPr marL="0" lvl="7" indent="-457200" algn="ctr">
              <a:spcBef>
                <a:spcPts val="1000"/>
              </a:spcBef>
            </a:pPr>
            <a:endParaRPr lang="bn-BD" sz="5700" dirty="0"/>
          </a:p>
          <a:p>
            <a:pPr algn="ctr"/>
            <a:endParaRPr lang="bn-BD" sz="6000" dirty="0" smtClean="0"/>
          </a:p>
          <a:p>
            <a:pPr marL="0" indent="0">
              <a:buNone/>
            </a:pPr>
            <a:r>
              <a:rPr lang="bn-BD" dirty="0"/>
              <a:t> 																																																							</a:t>
            </a: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23013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16" y="0"/>
            <a:ext cx="8879980" cy="12878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8116" y="1497050"/>
            <a:ext cx="8879980" cy="488109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(ক)কয়েকটি নেশা জাতীয় মাদের নাম বল। </a:t>
            </a: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(খ) এইডস এর একটি লক্ষন বল।</a:t>
            </a: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(গ)এইডস কি কি ভাবে ছাড়ায়।</a:t>
            </a: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7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82058"/>
            <a:ext cx="11142133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159"/>
            <a:ext cx="11142133" cy="435133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sz="2000" dirty="0" smtClean="0"/>
          </a:p>
          <a:p>
            <a:pPr marL="0" indent="0">
              <a:buNone/>
            </a:pPr>
            <a:r>
              <a:rPr lang="bn-BD" sz="3600" dirty="0" smtClean="0"/>
              <a:t>   *  </a:t>
            </a:r>
            <a:r>
              <a:rPr lang="bn-BD" sz="4000" dirty="0" smtClean="0"/>
              <a:t>এইডস থেকে বাঁচার উপায় কি তা ব্যাখ্যা কর.</a:t>
            </a:r>
            <a:endParaRPr lang="en-US" sz="6000" dirty="0" smtClean="0"/>
          </a:p>
          <a:p>
            <a:pPr marL="0" indent="0">
              <a:buNone/>
            </a:pP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6492875"/>
          </a:xfrm>
        </p:spPr>
        <p:txBody>
          <a:bodyPr/>
          <a:lstStyle/>
          <a:p>
            <a:pPr algn="ctr"/>
            <a:r>
              <a:rPr lang="bn-BD" dirty="0" smtClean="0">
                <a:latin typeface="Vrinda" pitchFamily="2" charset="0"/>
                <a:cs typeface="Vrinda" pitchFamily="2" charset="0"/>
              </a:rPr>
              <a:t/>
            </a:r>
            <a:br>
              <a:rPr lang="bn-BD" dirty="0" smtClean="0">
                <a:latin typeface="Vrinda" pitchFamily="2" charset="0"/>
                <a:cs typeface="Vrinda" pitchFamily="2" charset="0"/>
              </a:rPr>
            </a:br>
            <a:r>
              <a:rPr lang="bn-BD" dirty="0">
                <a:latin typeface="Vrinda" pitchFamily="2" charset="0"/>
                <a:cs typeface="Vrinda" pitchFamily="2" charset="0"/>
              </a:rPr>
              <a:t/>
            </a:r>
            <a:br>
              <a:rPr lang="bn-BD" dirty="0">
                <a:latin typeface="Vrinda" pitchFamily="2" charset="0"/>
                <a:cs typeface="Vrinda" pitchFamily="2" charset="0"/>
              </a:rPr>
            </a:br>
            <a:r>
              <a:rPr lang="bn-BD" dirty="0" smtClean="0">
                <a:latin typeface="Vrinda" pitchFamily="2" charset="0"/>
                <a:cs typeface="Vrinda" pitchFamily="2" charset="0"/>
              </a:rPr>
              <a:t/>
            </a:r>
            <a:br>
              <a:rPr lang="bn-BD" dirty="0" smtClean="0">
                <a:latin typeface="Vrinda" pitchFamily="2" charset="0"/>
                <a:cs typeface="Vrinda" pitchFamily="2" charset="0"/>
              </a:rPr>
            </a:br>
            <a:r>
              <a:rPr lang="bn-BD" dirty="0">
                <a:latin typeface="Vrinda" pitchFamily="2" charset="0"/>
                <a:cs typeface="Vrinda" pitchFamily="2" charset="0"/>
              </a:rPr>
              <a:t/>
            </a:r>
            <a:br>
              <a:rPr lang="bn-BD" dirty="0">
                <a:latin typeface="Vrinda" pitchFamily="2" charset="0"/>
                <a:cs typeface="Vrinda" pitchFamily="2" charset="0"/>
              </a:rPr>
            </a:br>
            <a:r>
              <a:rPr lang="bn-BD" dirty="0" smtClean="0">
                <a:latin typeface="Vrinda" pitchFamily="2" charset="0"/>
                <a:cs typeface="Vrinda" pitchFamily="2" charset="0"/>
              </a:rPr>
              <a:t/>
            </a:r>
            <a:br>
              <a:rPr lang="bn-BD" dirty="0" smtClean="0">
                <a:latin typeface="Vrinda" pitchFamily="2" charset="0"/>
                <a:cs typeface="Vrinda" pitchFamily="2" charset="0"/>
              </a:rPr>
            </a:br>
            <a:r>
              <a:rPr lang="bn-BD" dirty="0">
                <a:latin typeface="Vrinda" pitchFamily="2" charset="0"/>
                <a:cs typeface="Vrinda" pitchFamily="2" charset="0"/>
              </a:rPr>
              <a:t/>
            </a:r>
            <a:br>
              <a:rPr lang="bn-BD" dirty="0">
                <a:latin typeface="Vrinda" pitchFamily="2" charset="0"/>
                <a:cs typeface="Vrinda" pitchFamily="2" charset="0"/>
              </a:rPr>
            </a:br>
            <a:r>
              <a:rPr lang="bn-BD" dirty="0" smtClean="0">
                <a:latin typeface="Vrinda" pitchFamily="2" charset="0"/>
                <a:cs typeface="Vrinda" pitchFamily="2" charset="0"/>
              </a:rPr>
              <a:t/>
            </a:r>
            <a:br>
              <a:rPr lang="bn-BD" dirty="0" smtClean="0">
                <a:latin typeface="Vrinda" pitchFamily="2" charset="0"/>
                <a:cs typeface="Vrinda" pitchFamily="2" charset="0"/>
              </a:rPr>
            </a:br>
            <a:r>
              <a:rPr lang="bn-BD" dirty="0" smtClean="0">
                <a:latin typeface="Vrinda" pitchFamily="2" charset="0"/>
                <a:cs typeface="Vrinda" pitchFamily="2" charset="0"/>
              </a:rPr>
              <a:t/>
            </a:r>
            <a:br>
              <a:rPr lang="bn-BD" dirty="0" smtClean="0">
                <a:latin typeface="Vrinda" pitchFamily="2" charset="0"/>
                <a:cs typeface="Vrinda" pitchFamily="2" charset="0"/>
              </a:rPr>
            </a:br>
            <a:r>
              <a:rPr lang="en-US" dirty="0" err="1" smtClean="0">
                <a:latin typeface="Vrinda" pitchFamily="2" charset="0"/>
                <a:cs typeface="Vrinda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7" name="Picture 6" descr="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365123"/>
            <a:ext cx="10515600" cy="52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340975" cy="1325563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/>
              <a:t>শিক্ষক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883876"/>
            <a:ext cx="5157787" cy="3084463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জেড এম নজরুল ইসলাম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দড়িহামিদ পুর ড়াঃ হানিফ উদ্দীন উচ্চ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 পুর।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183188" cy="8239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sz="4000" dirty="0" smtClean="0"/>
              <a:t>পাঠ</a:t>
            </a:r>
            <a:endParaRPr lang="bn-BD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267" y="2883876"/>
            <a:ext cx="5000022" cy="3084463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 শ্রেনিঃ নবম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*বিষয়ঃশারীরিক শিক্ষা় ওখেলাধুলা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*অধ্যায়ঃ-ষষ্ঠ (মাদকাসক্তি ও এইডস)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 সময়ঃ ৪৫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41243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614596"/>
            <a:ext cx="8754255" cy="56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440267"/>
            <a:ext cx="10549466" cy="57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778933"/>
            <a:ext cx="987213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" y="135467"/>
            <a:ext cx="10718800" cy="6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08000"/>
            <a:ext cx="10701866" cy="590867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7067" y="266316"/>
            <a:ext cx="13699067" cy="645621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(ক)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পারবে।</a:t>
            </a:r>
            <a:r>
              <a:rPr lang="bn-BD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(খ)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করলে কি কি হতে পারে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বলতেপারবে।</a:t>
            </a:r>
            <a:b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(গ)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27" y="-391314"/>
            <a:ext cx="11101137" cy="72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113</Words>
  <Application>Microsoft Office PowerPoint</Application>
  <PresentationFormat>Widescreen</PresentationFormat>
  <Paragraphs>47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Mongolian Baiti</vt:lpstr>
      <vt:lpstr>NikoshBAN</vt:lpstr>
      <vt:lpstr>Vrinda</vt:lpstr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মাদকাশক্তি ও  এইডস এর কুফল</vt:lpstr>
      <vt:lpstr>                             শিখনফল              (ক) তামাক কি তা বলতে পারবে।              (খ) মাদকদ্রব্য সেবন করলে কি কি হতে পারে তা বলতেপারবে।             (গ) এইডস কি তা বলতে পারবে। </vt:lpstr>
      <vt:lpstr>PowerPoint Presentation</vt:lpstr>
      <vt:lpstr>PowerPoint Presentation</vt:lpstr>
      <vt:lpstr>PowerPoint Presentation</vt:lpstr>
      <vt:lpstr>PowerPoint Presentation</vt:lpstr>
      <vt:lpstr> দলীয় কাজ</vt:lpstr>
      <vt:lpstr>মূল্যায়ন</vt:lpstr>
      <vt:lpstr>বাড়ির কাজ</vt:lpstr>
      <vt:lpstr>      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188</cp:revision>
  <dcterms:created xsi:type="dcterms:W3CDTF">2014-01-16T05:33:45Z</dcterms:created>
  <dcterms:modified xsi:type="dcterms:W3CDTF">2014-01-22T04:46:00Z</dcterms:modified>
</cp:coreProperties>
</file>